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15" autoAdjust="0"/>
  </p:normalViewPr>
  <p:slideViewPr>
    <p:cSldViewPr snapToGrid="0">
      <p:cViewPr varScale="1">
        <p:scale>
          <a:sx n="58" d="100"/>
          <a:sy n="58" d="100"/>
        </p:scale>
        <p:origin x="9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E9D8-F805-43B8-B05A-379CBF67EEF1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84A6-902C-40FB-B4F8-0E45DBFBB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64F-C11D-4C28-A036-A62FC2E5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FB93-11AC-43E3-862D-560F13326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77B1-3B7D-4AB3-8C5A-F93021C7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A127-085E-4DC7-BFE1-0BA0389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233-A01B-489A-AAD6-2455F318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7F9-A5E9-40F2-A015-B668DEB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76A1-7D47-4909-B7A6-66FA5F04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AD35-D274-4E71-8092-CC97FA35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1738-5A5D-4E24-9EDC-603BA2E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D8905-CA89-4364-801A-2C1371A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8AF4A-C552-48FC-B550-D82F12DC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DA1C-26DE-41EF-9713-1A3AA72F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DF4C-02B4-40D3-B7BD-2802F1CB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A34A-68BA-4EA3-98A4-4380EB0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B4FC-D9BC-4110-970D-CFCE226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5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894-75A3-4E50-AF91-52184A96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8C6D-E300-4263-B774-63A55090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78C7-F046-4C92-A223-9ACF6275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4022-9730-493D-B8D9-A2C45F7C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9A5C-11CC-43C2-BF3E-10FE44E2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2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EA0-53BA-4AD6-BDCA-3E16F57E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6C3A-45E4-4FCA-A407-64F21843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7884-2BD7-466C-8A5B-6B1C6A6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7F74-669B-4D71-AF1D-FDE1853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BBD9-041C-4A45-8FDA-46EEDB52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260-8F17-41EC-915C-4D8FE2E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7A82-71DC-4292-9360-1CB8CAF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D7FC7-0EBD-46E3-AB90-8C61A127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F508A-9702-400D-AB16-8C88F097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415-F3BD-4E2B-B19B-548E23A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730F-6095-42DC-8901-E1BC59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BA55-D21E-4187-A1A2-71C1879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D11E-B7E5-4039-B1B0-CCAEF1E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225-21FD-469E-8875-429FECE8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2FA5-9DFB-4A5C-8170-6C93340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1FEB-7555-40CD-995F-D824AE650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DF3E6-247E-4543-A2D2-78D14629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A609E-A20C-4B1E-9582-E3A8C3F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1867-8FDA-49A5-BAB2-22DF834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5D5-5B94-4E29-91E7-5EC7AAD3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CCC1-7B9D-4630-9A6E-C95EFCC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E213-4E8A-4BBF-B363-D247384E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132BA-50DC-4CAC-837F-5A49715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03D8B-F9F7-40D7-ABA2-DED731D9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98BAB-A71E-4C33-8DBA-42AB5B1B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EE81-8C4D-46D7-8032-07B2DC9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F96-E824-479E-9E5C-1970AC86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2250-BD5E-4B33-8A50-F1D3520D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DD72C-C00C-4BF7-B955-67B78A2B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3C15-6C34-4012-9FD2-B78CDE1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EE8F-D0BF-4382-9A1D-8D8B6723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830D-18BE-464A-B4A3-A3FFB61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69-BC01-4BD9-8AD9-828A94D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E8A85-418E-4461-B4DB-3FBE0400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3B2A-8AF3-46A3-A334-ABB58639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D9572-8C70-4A5C-9BA2-9A7A30E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F349-5DEA-4A7B-B1E1-7ECBAE87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5035-0D08-49E2-B193-E9255C1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B9BC-9EA6-43B6-90FC-9859ABF4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E2FF-4212-4F58-81D0-AB783158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6350-490E-4945-A366-D4F6BF48C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B9C5-1B85-487F-AE2B-7413FA85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0DB1-D50D-467F-884A-A55CECA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B10-BE81-4D57-AFA2-B3736C2DF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848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countByWindow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ADD-A79A-43C8-9A0B-A0643E1A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countByWindow</a:t>
            </a:r>
            <a:r>
              <a:rPr lang="en-US" sz="3600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()</a:t>
            </a:r>
            <a:r>
              <a:rPr lang="en-US" sz="3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3BE5-8C00-4E8A-97A9-747C3ABE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 err="1">
                <a:solidFill>
                  <a:srgbClr val="55ADEE"/>
                </a:solidFill>
                <a:latin typeface="Consolas" panose="020B0609020204030204" pitchFamily="49" charset="0"/>
              </a:rPr>
              <a:t>countByWindow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windowLength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, 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slideInterval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)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Return a sliding window count of elements in the stream.</a:t>
            </a:r>
            <a:endParaRPr lang="en-US" sz="2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ECA0FA-7608-41F5-8DCF-26C84ACB551C}"/>
              </a:ext>
            </a:extLst>
          </p:cNvPr>
          <p:cNvSpPr/>
          <p:nvPr/>
        </p:nvSpPr>
        <p:spPr>
          <a:xfrm>
            <a:off x="1079157" y="3056238"/>
            <a:ext cx="9226893" cy="350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Spark Streaming">
            <a:extLst>
              <a:ext uri="{FF2B5EF4-FFF2-40B4-BE49-F238E27FC236}">
                <a16:creationId xmlns:a16="http://schemas.microsoft.com/office/drawing/2014/main" id="{4D345651-002E-43BD-BBA5-3BB81D7E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6254"/>
            <a:ext cx="94678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4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8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Roboto</vt:lpstr>
      <vt:lpstr>Office Theme</vt:lpstr>
      <vt:lpstr>countByWindow</vt:lpstr>
      <vt:lpstr>countByWindow()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Streaming Tutorial</dc:title>
  <dc:creator>Matthew McAteer</dc:creator>
  <cp:lastModifiedBy>Matthew McAteer</cp:lastModifiedBy>
  <cp:revision>28</cp:revision>
  <dcterms:created xsi:type="dcterms:W3CDTF">2017-10-26T16:43:38Z</dcterms:created>
  <dcterms:modified xsi:type="dcterms:W3CDTF">2017-12-15T02:19:37Z</dcterms:modified>
</cp:coreProperties>
</file>